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29" autoAdjust="0"/>
  </p:normalViewPr>
  <p:slideViewPr>
    <p:cSldViewPr>
      <p:cViewPr>
        <p:scale>
          <a:sx n="70" d="100"/>
          <a:sy n="70" d="100"/>
        </p:scale>
        <p:origin x="-72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09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B0C622-B77D-44ED-9132-3697D0A6A44D}" type="datetimeFigureOut">
              <a:rPr lang="nb-NO" smtClean="0"/>
              <a:t>12.08.2013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24744" y="683568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480F2B-7D95-43E6-B8CC-28F210C27E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49657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12.08.2013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12.08.2013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12.08.2013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12.08.2013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12.08.2013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12.08.2013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12.08.2013</a:t>
            </a:fld>
            <a:endParaRPr lang="nb-NO" dirty="0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12.08.2013</a:t>
            </a:fld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12.08.2013</a:t>
            </a:fld>
            <a:endParaRPr lang="nb-NO" dirty="0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12.08.2013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smtClean="0"/>
              <a:t>Klikk ikonet for å legge til et bilde</a:t>
            </a:r>
            <a:endParaRPr lang="nb-NO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12.08.2013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dirty="0" smtClean="0"/>
              <a:t>Klikk for å redigere tekststiler i malen</a:t>
            </a:r>
          </a:p>
          <a:p>
            <a:pPr lvl="1"/>
            <a:r>
              <a:rPr lang="nb-NO" dirty="0" smtClean="0"/>
              <a:t>Andre nivå</a:t>
            </a:r>
          </a:p>
          <a:p>
            <a:pPr lvl="2"/>
            <a:r>
              <a:rPr lang="nb-NO" dirty="0" smtClean="0"/>
              <a:t>Tredje nivå</a:t>
            </a:r>
          </a:p>
          <a:p>
            <a:pPr lvl="3"/>
            <a:r>
              <a:rPr lang="nb-NO" dirty="0" smtClean="0"/>
              <a:t>Fjerde nivå</a:t>
            </a:r>
          </a:p>
          <a:p>
            <a:pPr lvl="4"/>
            <a:r>
              <a:rPr lang="nb-NO" dirty="0" smtClean="0"/>
              <a:t>Femte nivå</a:t>
            </a: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1E46D-8F74-4BD6-869F-B06B6B0A5382}" type="datetimeFigureOut">
              <a:rPr lang="nb-NO" smtClean="0"/>
              <a:pPr/>
              <a:t>12.08.2013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n-NO" dirty="0" smtClean="0"/>
              <a:t> </a:t>
            </a:r>
            <a:r>
              <a:rPr lang="nb-NO" dirty="0" smtClean="0"/>
              <a:t>1780 </a:t>
            </a:r>
            <a:r>
              <a:rPr lang="nb-NO" dirty="0" smtClean="0"/>
              <a:t>– 1850: </a:t>
            </a:r>
            <a:r>
              <a:rPr lang="nb-NO" dirty="0" smtClean="0"/>
              <a:t>Romantikken</a:t>
            </a:r>
            <a:br>
              <a:rPr lang="nb-NO" dirty="0" smtClean="0"/>
            </a:br>
            <a:r>
              <a:rPr lang="nb-NO" sz="3100" dirty="0" smtClean="0"/>
              <a:t>Følelser og lengsler</a:t>
            </a:r>
            <a:endParaRPr lang="nb-NO" sz="3100" dirty="0" smtClean="0"/>
          </a:p>
        </p:txBody>
      </p:sp>
      <p:pic>
        <p:nvPicPr>
          <p:cNvPr id="5" name="Plassholder for innhold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0014" y="1600200"/>
            <a:ext cx="3503971" cy="4525963"/>
          </a:xfrm>
        </p:spPr>
      </p:pic>
    </p:spTree>
    <p:extLst>
      <p:ext uri="{BB962C8B-B14F-4D97-AF65-F5344CB8AC3E}">
        <p14:creationId xmlns:p14="http://schemas.microsoft.com/office/powerpoint/2010/main" val="2111372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nb-NO" dirty="0" smtClean="0"/>
              <a:t> </a:t>
            </a:r>
            <a:br>
              <a:rPr lang="nb-NO" dirty="0" smtClean="0"/>
            </a:br>
            <a:r>
              <a:rPr lang="nb-NO" dirty="0" smtClean="0"/>
              <a:t>Kjennetegn </a:t>
            </a:r>
            <a:r>
              <a:rPr lang="nb-NO" dirty="0" smtClean="0"/>
              <a:t>ved romantikken</a:t>
            </a:r>
            <a:br>
              <a:rPr lang="nb-NO" dirty="0" smtClean="0"/>
            </a:br>
            <a:endParaRPr lang="nb-NO" dirty="0" smtClean="0"/>
          </a:p>
        </p:txBody>
      </p:sp>
      <p:sp>
        <p:nvSpPr>
          <p:cNvPr id="3075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endParaRPr lang="nb-NO" dirty="0" smtClean="0"/>
          </a:p>
          <a:p>
            <a:r>
              <a:rPr lang="nb-NO" dirty="0"/>
              <a:t>Reaksjon på opplysningstida tro på fornuften</a:t>
            </a:r>
          </a:p>
          <a:p>
            <a:r>
              <a:rPr lang="nb-NO" dirty="0"/>
              <a:t>Dyrka  naturen som noe guddommelig</a:t>
            </a:r>
          </a:p>
          <a:p>
            <a:r>
              <a:rPr lang="nb-NO" dirty="0"/>
              <a:t>Trodde på enkeltindividets skaperkraft</a:t>
            </a:r>
          </a:p>
          <a:p>
            <a:r>
              <a:rPr lang="nb-NO" dirty="0"/>
              <a:t>Bare den geniale kunstneren kunne skue  og formidle det guddommelige  </a:t>
            </a:r>
          </a:p>
        </p:txBody>
      </p:sp>
    </p:spTree>
    <p:extLst>
      <p:ext uri="{BB962C8B-B14F-4D97-AF65-F5344CB8AC3E}">
        <p14:creationId xmlns:p14="http://schemas.microsoft.com/office/powerpoint/2010/main" val="3422526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nn-NO" dirty="0" smtClean="0"/>
              <a:t/>
            </a:r>
            <a:br>
              <a:rPr lang="nn-NO" dirty="0" smtClean="0"/>
            </a:br>
            <a:r>
              <a:rPr lang="nn-NO" dirty="0" smtClean="0"/>
              <a:t>Romantiske </a:t>
            </a:r>
            <a:r>
              <a:rPr lang="nn-NO" dirty="0" smtClean="0"/>
              <a:t>diktere </a:t>
            </a:r>
            <a:r>
              <a:rPr lang="nb-NO" dirty="0" smtClean="0"/>
              <a:t/>
            </a:r>
            <a:br>
              <a:rPr lang="nb-NO" dirty="0" smtClean="0"/>
            </a:br>
            <a:endParaRPr lang="nb-NO" dirty="0" smtClean="0"/>
          </a:p>
        </p:txBody>
      </p:sp>
      <p:sp>
        <p:nvSpPr>
          <p:cNvPr id="4099" name="Plassholder for innhold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nn-NO" dirty="0"/>
              <a:t>Tyskland: Goethe</a:t>
            </a:r>
            <a:endParaRPr lang="nb-NO" dirty="0"/>
          </a:p>
          <a:p>
            <a:r>
              <a:rPr lang="en-US" dirty="0"/>
              <a:t>England: Shelly  (Mary </a:t>
            </a:r>
            <a:r>
              <a:rPr lang="en-US" dirty="0" err="1"/>
              <a:t>og</a:t>
            </a:r>
            <a:r>
              <a:rPr lang="en-US" dirty="0"/>
              <a:t> Percy)</a:t>
            </a:r>
            <a:r>
              <a:rPr lang="nb-NO" dirty="0"/>
              <a:t> og </a:t>
            </a:r>
            <a:r>
              <a:rPr lang="nn-NO" dirty="0"/>
              <a:t>Byron</a:t>
            </a:r>
            <a:endParaRPr lang="nb-NO" dirty="0"/>
          </a:p>
          <a:p>
            <a:r>
              <a:rPr lang="nn-NO" dirty="0"/>
              <a:t>Frankrike: Rousseau og Hugo</a:t>
            </a:r>
            <a:endParaRPr lang="nb-NO" dirty="0"/>
          </a:p>
          <a:p>
            <a:pPr eaLnBrk="1" hangingPunct="1"/>
            <a:endParaRPr lang="nb-NO" dirty="0" smtClean="0"/>
          </a:p>
        </p:txBody>
      </p:sp>
      <p:pic>
        <p:nvPicPr>
          <p:cNvPr id="4" name="Plassholder for innhold 3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6602" y="1600200"/>
            <a:ext cx="3441796" cy="4525963"/>
          </a:xfrm>
        </p:spPr>
      </p:pic>
    </p:spTree>
    <p:extLst>
      <p:ext uri="{BB962C8B-B14F-4D97-AF65-F5344CB8AC3E}">
        <p14:creationId xmlns:p14="http://schemas.microsoft.com/office/powerpoint/2010/main" val="4151910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nb-NO" dirty="0" smtClean="0"/>
              <a:t/>
            </a:r>
            <a:br>
              <a:rPr lang="nb-NO" dirty="0" smtClean="0"/>
            </a:br>
            <a:r>
              <a:rPr lang="nb-NO" dirty="0" smtClean="0"/>
              <a:t>Tre </a:t>
            </a:r>
            <a:r>
              <a:rPr lang="nb-NO" dirty="0" smtClean="0"/>
              <a:t>typer </a:t>
            </a:r>
            <a:r>
              <a:rPr lang="nb-NO" dirty="0" smtClean="0"/>
              <a:t>romantikk</a:t>
            </a:r>
            <a:br>
              <a:rPr lang="nb-NO" dirty="0" smtClean="0"/>
            </a:br>
            <a:endParaRPr lang="nb-NO" dirty="0" smtClean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marL="0" indent="0">
              <a:buNone/>
              <a:defRPr/>
            </a:pPr>
            <a:r>
              <a:rPr lang="nn-NO" dirty="0"/>
              <a:t>Venstreromantikk:  Radikal</a:t>
            </a:r>
            <a:endParaRPr lang="nb-NO" dirty="0"/>
          </a:p>
          <a:p>
            <a:pPr>
              <a:buNone/>
              <a:defRPr/>
            </a:pPr>
            <a:r>
              <a:rPr lang="nb-NO" dirty="0"/>
              <a:t>For nasjonal frigjøringskamp /mot monarkiet</a:t>
            </a:r>
          </a:p>
          <a:p>
            <a:pPr>
              <a:buNone/>
              <a:defRPr/>
            </a:pPr>
            <a:endParaRPr lang="nb-NO" dirty="0"/>
          </a:p>
          <a:p>
            <a:pPr marL="0" indent="0">
              <a:buNone/>
              <a:defRPr/>
            </a:pPr>
            <a:r>
              <a:rPr lang="nb-NO" dirty="0"/>
              <a:t>Høyreromantikk:  Konservativ</a:t>
            </a:r>
          </a:p>
          <a:p>
            <a:pPr>
              <a:buNone/>
              <a:defRPr/>
            </a:pPr>
            <a:r>
              <a:rPr lang="nb-NO" dirty="0"/>
              <a:t>Tilbake til det opprinnelige</a:t>
            </a:r>
          </a:p>
          <a:p>
            <a:pPr>
              <a:buNone/>
              <a:defRPr/>
            </a:pPr>
            <a:endParaRPr lang="nb-NO" dirty="0"/>
          </a:p>
          <a:p>
            <a:pPr marL="0" indent="0">
              <a:buNone/>
              <a:defRPr/>
            </a:pPr>
            <a:r>
              <a:rPr lang="nb-NO" dirty="0"/>
              <a:t>Nasjonalromantikk: </a:t>
            </a:r>
          </a:p>
          <a:p>
            <a:pPr>
              <a:buNone/>
              <a:defRPr/>
            </a:pPr>
            <a:r>
              <a:rPr lang="nb-NO" dirty="0"/>
              <a:t>Dyrka folkesjelen og det særegne ved hver enkelt nasjon</a:t>
            </a:r>
          </a:p>
        </p:txBody>
      </p:sp>
    </p:spTree>
    <p:extLst>
      <p:ext uri="{BB962C8B-B14F-4D97-AF65-F5344CB8AC3E}">
        <p14:creationId xmlns:p14="http://schemas.microsoft.com/office/powerpoint/2010/main" val="3443417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>
              <a:defRPr/>
            </a:pPr>
            <a:r>
              <a:rPr lang="nn-NO" dirty="0" smtClean="0"/>
              <a:t/>
            </a:r>
            <a:br>
              <a:rPr lang="nn-NO" dirty="0" smtClean="0"/>
            </a:br>
            <a:r>
              <a:rPr lang="nn-NO" dirty="0" err="1"/>
              <a:t>Kjennetegn</a:t>
            </a:r>
            <a:r>
              <a:rPr lang="nn-NO" dirty="0"/>
              <a:t> ved romantisk litteratur:</a:t>
            </a:r>
            <a:r>
              <a:rPr lang="nb-NO" dirty="0" smtClean="0"/>
              <a:t/>
            </a:r>
            <a:br>
              <a:rPr lang="nb-NO" dirty="0" smtClean="0"/>
            </a:br>
            <a:endParaRPr lang="nb-NO" dirty="0" smtClean="0"/>
          </a:p>
        </p:txBody>
      </p:sp>
      <p:sp>
        <p:nvSpPr>
          <p:cNvPr id="6147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n-NO" dirty="0" err="1"/>
              <a:t>Viktigste</a:t>
            </a:r>
            <a:r>
              <a:rPr lang="nn-NO" dirty="0"/>
              <a:t> sjanger var lyrikken, dels i fri, del i bunden form</a:t>
            </a:r>
            <a:endParaRPr lang="nb-NO" dirty="0"/>
          </a:p>
          <a:p>
            <a:r>
              <a:rPr lang="nn-NO" dirty="0"/>
              <a:t>Besjeling</a:t>
            </a:r>
            <a:endParaRPr lang="nb-NO" dirty="0"/>
          </a:p>
          <a:p>
            <a:r>
              <a:rPr lang="nb-NO" dirty="0"/>
              <a:t>Følelser og fantasier</a:t>
            </a:r>
          </a:p>
          <a:p>
            <a:pPr eaLnBrk="1" hangingPunct="1"/>
            <a:endParaRPr lang="nb-NO" dirty="0" smtClean="0"/>
          </a:p>
        </p:txBody>
      </p:sp>
    </p:spTree>
    <p:extLst>
      <p:ext uri="{BB962C8B-B14F-4D97-AF65-F5344CB8AC3E}">
        <p14:creationId xmlns:p14="http://schemas.microsoft.com/office/powerpoint/2010/main" val="4226994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>
              <a:defRPr/>
            </a:pPr>
            <a:r>
              <a:rPr lang="nb-NO" dirty="0" smtClean="0"/>
              <a:t/>
            </a:r>
            <a:br>
              <a:rPr lang="nb-NO" dirty="0" smtClean="0"/>
            </a:br>
            <a:r>
              <a:rPr lang="nb-NO" dirty="0"/>
              <a:t>To norske romantikere: Wergeland og Welhaven</a:t>
            </a:r>
            <a:r>
              <a:rPr lang="nb-NO" dirty="0" smtClean="0"/>
              <a:t/>
            </a:r>
            <a:br>
              <a:rPr lang="nb-NO" dirty="0" smtClean="0"/>
            </a:br>
            <a:endParaRPr lang="nb-NO" dirty="0" smtClean="0"/>
          </a:p>
        </p:txBody>
      </p:sp>
      <p:sp>
        <p:nvSpPr>
          <p:cNvPr id="7171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nb-NO" dirty="0"/>
              <a:t>Stod på hver sin side i Norges første kulturstrid</a:t>
            </a:r>
          </a:p>
          <a:p>
            <a:pPr marL="0" indent="0">
              <a:buNone/>
              <a:defRPr/>
            </a:pPr>
            <a:endParaRPr lang="nb-NO" dirty="0"/>
          </a:p>
          <a:p>
            <a:pPr>
              <a:defRPr/>
            </a:pPr>
            <a:r>
              <a:rPr lang="nb-NO" dirty="0"/>
              <a:t>Wergeland: Venstreromantiker   </a:t>
            </a:r>
          </a:p>
          <a:p>
            <a:pPr marL="0" indent="0">
              <a:buNone/>
              <a:defRPr/>
            </a:pPr>
            <a:r>
              <a:rPr lang="nb-NO" dirty="0"/>
              <a:t>	Parti:   ”patriotene”</a:t>
            </a:r>
          </a:p>
          <a:p>
            <a:pPr marL="0" indent="0">
              <a:buNone/>
              <a:defRPr/>
            </a:pPr>
            <a:r>
              <a:rPr lang="nb-NO" dirty="0"/>
              <a:t>  </a:t>
            </a:r>
          </a:p>
          <a:p>
            <a:pPr>
              <a:defRPr/>
            </a:pPr>
            <a:r>
              <a:rPr lang="nb-NO" dirty="0"/>
              <a:t>Welhaven: Høyre- og nasjonalromantiker   	Parti: ”danomanene</a:t>
            </a:r>
            <a:r>
              <a:rPr lang="nb-NO" dirty="0" smtClean="0"/>
              <a:t>”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605797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nb-NO" dirty="0" smtClean="0"/>
              <a:t/>
            </a:r>
            <a:br>
              <a:rPr lang="nb-NO" dirty="0" smtClean="0"/>
            </a:br>
            <a:r>
              <a:rPr lang="nb-NO" dirty="0" smtClean="0"/>
              <a:t>Henrik Wergeland</a:t>
            </a:r>
            <a:br>
              <a:rPr lang="nb-NO" dirty="0" smtClean="0"/>
            </a:br>
            <a:endParaRPr lang="nb-NO" dirty="0" smtClean="0"/>
          </a:p>
        </p:txBody>
      </p:sp>
      <p:sp>
        <p:nvSpPr>
          <p:cNvPr id="8195" name="Plassholder for innhold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nb-NO" dirty="0"/>
              <a:t>Uryddig livsførsel</a:t>
            </a:r>
          </a:p>
          <a:p>
            <a:r>
              <a:rPr lang="nb-NO" dirty="0"/>
              <a:t>Skrev på inspirasjon i mange sjangre</a:t>
            </a:r>
          </a:p>
          <a:p>
            <a:r>
              <a:rPr lang="nb-NO" dirty="0"/>
              <a:t>Ville opplyse og frigjøre arbeiderne og bøndene</a:t>
            </a:r>
          </a:p>
          <a:p>
            <a:r>
              <a:rPr lang="nb-NO" dirty="0"/>
              <a:t>Frigjøre Norge fra båndene til Danmark og Sverige</a:t>
            </a:r>
          </a:p>
          <a:p>
            <a:r>
              <a:rPr lang="nb-NO" dirty="0"/>
              <a:t>Mot jødeparagrafen</a:t>
            </a:r>
          </a:p>
        </p:txBody>
      </p:sp>
      <p:pic>
        <p:nvPicPr>
          <p:cNvPr id="4" name="Plassholder for innhold 3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1893434"/>
            <a:ext cx="3470920" cy="3939496"/>
          </a:xfrm>
        </p:spPr>
      </p:pic>
    </p:spTree>
    <p:extLst>
      <p:ext uri="{BB962C8B-B14F-4D97-AF65-F5344CB8AC3E}">
        <p14:creationId xmlns:p14="http://schemas.microsoft.com/office/powerpoint/2010/main" val="2135846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nb-NO" dirty="0" smtClean="0"/>
              <a:t/>
            </a:r>
            <a:br>
              <a:rPr lang="nb-NO" dirty="0" smtClean="0"/>
            </a:br>
            <a:r>
              <a:rPr lang="nb-NO" dirty="0" smtClean="0"/>
              <a:t>Johan Sebastian Welhaven</a:t>
            </a:r>
            <a:br>
              <a:rPr lang="nb-NO" dirty="0" smtClean="0"/>
            </a:br>
            <a:endParaRPr lang="nb-NO" dirty="0" smtClean="0"/>
          </a:p>
        </p:txBody>
      </p:sp>
      <p:sp>
        <p:nvSpPr>
          <p:cNvPr id="9219" name="Plassholder for innhold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r>
              <a:rPr lang="nb-NO" dirty="0"/>
              <a:t>Ville foredle menneskene gjennom diktekunsten</a:t>
            </a:r>
          </a:p>
          <a:p>
            <a:r>
              <a:rPr lang="nb-NO" dirty="0"/>
              <a:t>Kunsten måtte bearbeides</a:t>
            </a:r>
          </a:p>
          <a:p>
            <a:r>
              <a:rPr lang="nb-NO" dirty="0"/>
              <a:t> Skrev dikt i bunden form</a:t>
            </a:r>
          </a:p>
          <a:p>
            <a:r>
              <a:rPr lang="nb-NO" dirty="0"/>
              <a:t>Ville holde på bandene til Danmark</a:t>
            </a:r>
          </a:p>
          <a:p>
            <a:r>
              <a:rPr lang="nb-NO"/>
              <a:t>Mente det var for tidlig å gi </a:t>
            </a:r>
            <a:r>
              <a:rPr lang="nb-NO"/>
              <a:t>bøndene </a:t>
            </a:r>
            <a:r>
              <a:rPr lang="nb-NO" smtClean="0"/>
              <a:t>makt</a:t>
            </a:r>
            <a:endParaRPr lang="nb-NO"/>
          </a:p>
        </p:txBody>
      </p:sp>
      <p:pic>
        <p:nvPicPr>
          <p:cNvPr id="4" name="Plassholder for innhold 3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1757828"/>
            <a:ext cx="3326904" cy="3759404"/>
          </a:xfrm>
        </p:spPr>
      </p:pic>
    </p:spTree>
    <p:extLst>
      <p:ext uri="{BB962C8B-B14F-4D97-AF65-F5344CB8AC3E}">
        <p14:creationId xmlns:p14="http://schemas.microsoft.com/office/powerpoint/2010/main" val="2651090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gnatur_ma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Signatur_mal</Template>
  <TotalTime>12</TotalTime>
  <Words>153</Words>
  <Application>Microsoft Office PowerPoint</Application>
  <PresentationFormat>Skjermfremvisning (4:3)</PresentationFormat>
  <Paragraphs>43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8</vt:i4>
      </vt:variant>
    </vt:vector>
  </HeadingPairs>
  <TitlesOfParts>
    <vt:vector size="9" baseType="lpstr">
      <vt:lpstr>Signatur_mal</vt:lpstr>
      <vt:lpstr> 1780 – 1850: Romantikken Følelser og lengsler</vt:lpstr>
      <vt:lpstr>  Kjennetegn ved romantikken </vt:lpstr>
      <vt:lpstr> Romantiske diktere  </vt:lpstr>
      <vt:lpstr> Tre typer romantikk </vt:lpstr>
      <vt:lpstr> Kjennetegn ved romantisk litteratur: </vt:lpstr>
      <vt:lpstr> To norske romantikere: Wergeland og Welhaven </vt:lpstr>
      <vt:lpstr> Henrik Wergeland </vt:lpstr>
      <vt:lpstr> Johan Sebastian Welhaven </vt:lpstr>
    </vt:vector>
  </TitlesOfParts>
  <Company>Fagbokforlaget VB AS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1780 – 1850: Romantikken Kjensler og lengt</dc:title>
  <dc:creator>Ingvild Sommer</dc:creator>
  <cp:lastModifiedBy>Ingvild Sommer</cp:lastModifiedBy>
  <cp:revision>3</cp:revision>
  <dcterms:created xsi:type="dcterms:W3CDTF">2013-08-12T09:00:36Z</dcterms:created>
  <dcterms:modified xsi:type="dcterms:W3CDTF">2013-08-12T09:13:32Z</dcterms:modified>
</cp:coreProperties>
</file>