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1E82636-F241-4B57-B161-E1EC3A642E9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E56526E-7EA0-4A24-A197-FB67F5A391DA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2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68B066-B906-4364-8CA2-30F084CA70C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1D262C-79D4-4230-941B-82BFFFB0E6D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79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3263A0-0A4D-4C59-9294-C038196FA7E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DAF09-CF25-481C-A2D4-AB3689AFB4D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128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D0B2C7-F2AB-41F0-86C7-4270EBD16928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C2A57-FA1E-4BB9-845E-5391E5E49D9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30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662A8-E40D-4EAD-8433-37A8A89625FF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FE9901-CEC7-4B18-8F7E-695DBCA852F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152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B6B57E-5773-44EA-ABF7-04CAD53BE351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916DD6-0A3C-4DD2-A0DD-6207CE89118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342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A43DE2-9B44-4F03-8690-3492B470F7AD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ED29C5-3175-412E-BC31-CCE7EA4C663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70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BFDF47-4D4F-4545-B381-FBCD3CE50CD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1EE1B-B434-4B61-BF53-2505FABFDC1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3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90C2F-F3F5-4BEC-9500-DD0BC01B253F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BF7381-3A13-4375-B6EF-02BD635ED07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048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3DB0F4-C9E1-4C0F-A9D8-AD3500ABBA8C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E11ED2-3BD7-42B2-B2F8-EBC41229E9E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387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DA2B38-F9EE-4F09-8EBD-5059FCA528E9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B71C68-9103-4B11-B264-7E1B245A1A3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2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EF6A0-D0F5-4D68-ABF1-6A95AA3F06F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12D206-CE52-4651-B89B-D1C435945EB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18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261EF5E1-5EC9-459D-A68C-754870C2F1F7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C353B985-716A-4E64-B423-82E525C24688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4 Skriv!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591" b="23591"/>
          <a:stretch>
            <a:fillRect/>
          </a:stretch>
        </p:blipFill>
        <p:spPr/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3600"/>
              <a:t>Skjønnlitterær skriving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943600" y="4700572"/>
            <a:ext cx="1447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</a:t>
            </a:r>
            <a:r>
              <a:rPr lang="nb-NO" sz="700" dirty="0" err="1" smtClean="0"/>
              <a:t>Photodisc</a:t>
            </a:r>
            <a:r>
              <a:rPr lang="nb-NO" sz="700" dirty="0" smtClean="0"/>
              <a:t>/</a:t>
            </a:r>
            <a:r>
              <a:rPr lang="nb-NO" sz="700" dirty="0" err="1" smtClean="0"/>
              <a:t>Rayman</a:t>
            </a:r>
            <a:r>
              <a:rPr lang="nb-NO" sz="700" dirty="0" smtClean="0"/>
              <a:t>/</a:t>
            </a:r>
            <a:r>
              <a:rPr lang="nb-NO" sz="700" dirty="0" err="1" smtClean="0"/>
              <a:t>Getty</a:t>
            </a:r>
            <a:r>
              <a:rPr lang="nb-NO" sz="700" dirty="0" smtClean="0"/>
              <a:t> </a:t>
            </a:r>
            <a:r>
              <a:rPr lang="nb-NO" sz="700" dirty="0"/>
              <a:t>Images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Tre hovedgrener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EPIKK</a:t>
            </a:r>
          </a:p>
          <a:p>
            <a:pPr lvl="0"/>
            <a:endParaRPr lang="en-US"/>
          </a:p>
          <a:p>
            <a:pPr lvl="0"/>
            <a:r>
              <a:rPr lang="en-US"/>
              <a:t>LYRIKK</a:t>
            </a:r>
          </a:p>
          <a:p>
            <a:pPr lvl="0"/>
            <a:endParaRPr lang="en-US"/>
          </a:p>
          <a:p>
            <a:pPr lvl="0"/>
            <a:r>
              <a:rPr lang="en-US"/>
              <a:t>DRAMATIKK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506" y="1412775"/>
            <a:ext cx="3948397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Novelleteksten</a:t>
            </a:r>
          </a:p>
        </p:txBody>
      </p:sp>
      <p:pic>
        <p:nvPicPr>
          <p:cNvPr id="3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5119" y="1417640"/>
            <a:ext cx="3193761" cy="4525959"/>
          </a:xfrm>
        </p:spPr>
      </p:pic>
      <p:sp>
        <p:nvSpPr>
          <p:cNvPr id="4" name="TekstSylinder 3"/>
          <p:cNvSpPr txBox="1"/>
          <p:nvPr/>
        </p:nvSpPr>
        <p:spPr>
          <a:xfrm>
            <a:off x="4724400" y="5943599"/>
            <a:ext cx="1600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bobsairport/</a:t>
            </a:r>
            <a:r>
              <a:rPr lang="nb-NO" sz="700" dirty="0" err="1" smtClean="0"/>
              <a:t>Plainpicture</a:t>
            </a:r>
            <a:r>
              <a:rPr lang="nb-NO" sz="700" dirty="0" smtClean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Hvordan skrive kreativt?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Du bør vite hvor teksten skal ende før du begynner å skrive.</a:t>
            </a:r>
          </a:p>
          <a:p>
            <a:pPr lvl="0"/>
            <a:r>
              <a:rPr lang="en-US"/>
              <a:t>Bruk tenkeskriving og idémyldring.</a:t>
            </a:r>
          </a:p>
          <a:p>
            <a:pPr lvl="0"/>
            <a:r>
              <a:rPr lang="en-US"/>
              <a:t>Kladd, kladd, kladd.</a:t>
            </a:r>
          </a:p>
          <a:p>
            <a:pPr lvl="0"/>
            <a:r>
              <a:rPr lang="en-US"/>
              <a:t>Finn og bruk virkemidler bevisst.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Hva skal formidles til leseren?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Motiv</a:t>
            </a:r>
          </a:p>
          <a:p>
            <a:pPr marL="0" lvl="0" indent="0">
              <a:buNone/>
            </a:pPr>
            <a:endParaRPr lang="en-US"/>
          </a:p>
          <a:p>
            <a:pPr lvl="0"/>
            <a:r>
              <a:rPr lang="en-US"/>
              <a:t>Tema</a:t>
            </a:r>
          </a:p>
          <a:p>
            <a:pPr lvl="0"/>
            <a:endParaRPr lang="en-US"/>
          </a:p>
          <a:p>
            <a:pPr lvl="0"/>
            <a:r>
              <a:rPr lang="en-US"/>
              <a:t>Budskap</a:t>
            </a:r>
          </a:p>
          <a:p>
            <a:pPr lvl="0"/>
            <a:endParaRPr lang="en-US"/>
          </a:p>
          <a:p>
            <a:pPr marL="0" lvl="0" indent="0">
              <a:buNone/>
            </a:pPr>
            <a:r>
              <a:rPr lang="en-US"/>
              <a:t>(Les mer om dette på s. 47 i boka.)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Hvordan skal du formidle til leseren?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Karakterer</a:t>
            </a:r>
          </a:p>
          <a:p>
            <a:pPr lvl="0"/>
            <a:r>
              <a:rPr lang="en-US"/>
              <a:t>Skildringer</a:t>
            </a:r>
          </a:p>
          <a:p>
            <a:pPr lvl="0"/>
            <a:r>
              <a:rPr lang="en-US"/>
              <a:t>Symboler</a:t>
            </a:r>
          </a:p>
          <a:p>
            <a:pPr lvl="0"/>
            <a:r>
              <a:rPr lang="en-US"/>
              <a:t>Metaforer</a:t>
            </a:r>
          </a:p>
          <a:p>
            <a:pPr lvl="0"/>
            <a:r>
              <a:rPr lang="en-US"/>
              <a:t>Sammenligninger</a:t>
            </a:r>
          </a:p>
          <a:p>
            <a:pPr lvl="0"/>
            <a:r>
              <a:rPr lang="en-US"/>
              <a:t>Dialog</a:t>
            </a:r>
          </a:p>
          <a:p>
            <a:pPr lvl="0"/>
            <a:r>
              <a:rPr lang="en-US"/>
              <a:t>Overdrivelser og underdrivelser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Struktur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Anslag</a:t>
            </a:r>
          </a:p>
          <a:p>
            <a:pPr lvl="0"/>
            <a:r>
              <a:rPr lang="en-US"/>
              <a:t>Hoveddel</a:t>
            </a:r>
          </a:p>
          <a:p>
            <a:pPr lvl="0"/>
            <a:r>
              <a:rPr lang="en-US"/>
              <a:t>Spenningskurve</a:t>
            </a:r>
          </a:p>
          <a:p>
            <a:pPr lvl="0"/>
            <a:r>
              <a:rPr lang="en-US"/>
              <a:t>Avslutning (IKKE konklusjon)</a:t>
            </a:r>
          </a:p>
          <a:p>
            <a:pPr marL="0" lvl="0" indent="0">
              <a:buNone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4000"/>
              <a:t>Skriv selv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Bruk gjerne oppskriften på s. 117 og 118 i boken.</a:t>
            </a:r>
          </a:p>
          <a:p>
            <a:pPr marL="0" lvl="0" indent="0">
              <a:buNone/>
            </a:pPr>
            <a:endParaRPr lang="nb-NO"/>
          </a:p>
          <a:p>
            <a:pPr lvl="0"/>
            <a:r>
              <a:rPr lang="nb-NO"/>
              <a:t>La deg inspirere av bildet</a:t>
            </a:r>
          </a:p>
          <a:p>
            <a:pPr marL="0" lvl="0" indent="0">
              <a:buNone/>
            </a:pPr>
            <a:endParaRPr lang="nb-NO"/>
          </a:p>
        </p:txBody>
      </p:sp>
      <p:sp>
        <p:nvSpPr>
          <p:cNvPr id="4" name="Pil høyre 3"/>
          <p:cNvSpPr/>
          <p:nvPr/>
        </p:nvSpPr>
        <p:spPr>
          <a:xfrm>
            <a:off x="5436098" y="3717035"/>
            <a:ext cx="978408" cy="484632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000"/>
              <a:t>Bruk bildet som utgangspunkt</a:t>
            </a:r>
          </a:p>
        </p:txBody>
      </p:sp>
      <p:pic>
        <p:nvPicPr>
          <p:cNvPr id="3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7820" y="1268757"/>
            <a:ext cx="3155064" cy="4525959"/>
          </a:xfrm>
        </p:spPr>
      </p:pic>
      <p:sp>
        <p:nvSpPr>
          <p:cNvPr id="4" name="TekstSylinder 3"/>
          <p:cNvSpPr txBox="1"/>
          <p:nvPr/>
        </p:nvSpPr>
        <p:spPr>
          <a:xfrm>
            <a:off x="4800600" y="5794716"/>
            <a:ext cx="152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Karin Beate </a:t>
            </a:r>
            <a:r>
              <a:rPr lang="nb-NO" sz="700" dirty="0" smtClean="0"/>
              <a:t>Nøsterud/NTB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81</TotalTime>
  <Words>124</Words>
  <Application>Microsoft Office PowerPoint</Application>
  <PresentationFormat>Skjermfremvisning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Intertekst_mal</vt:lpstr>
      <vt:lpstr>Kapittel 4 Skriv!</vt:lpstr>
      <vt:lpstr>Tre hovedgrener</vt:lpstr>
      <vt:lpstr>Novelleteksten</vt:lpstr>
      <vt:lpstr>Hvordan skrive kreativt?</vt:lpstr>
      <vt:lpstr>Hva skal formidles til leseren?</vt:lpstr>
      <vt:lpstr>Hvordan skal du formidle til leseren?</vt:lpstr>
      <vt:lpstr>Struktur</vt:lpstr>
      <vt:lpstr>Skriv selv</vt:lpstr>
      <vt:lpstr>Bruk bildet som utgangspunkt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SKJØNNLITTERÆR SKRIVING</dc:title>
  <dc:creator>Astrid Kleiveland</dc:creator>
  <cp:lastModifiedBy>Malgorzata Golinska</cp:lastModifiedBy>
  <cp:revision>3</cp:revision>
  <dcterms:created xsi:type="dcterms:W3CDTF">2013-08-09T07:51:16Z</dcterms:created>
  <dcterms:modified xsi:type="dcterms:W3CDTF">2016-01-21T11:03:29Z</dcterms:modified>
</cp:coreProperties>
</file>