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Forestillingen om det norske </a:t>
            </a:r>
            <a:br>
              <a:rPr lang="nb-NO" dirty="0"/>
            </a:br>
            <a:r>
              <a:rPr lang="nb-NO" sz="2900" dirty="0"/>
              <a:t>Fra slutten av 1700-tallet til 1870-årene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11" y="1556792"/>
            <a:ext cx="5877809" cy="4408357"/>
          </a:xfrm>
        </p:spPr>
      </p:pic>
    </p:spTree>
    <p:extLst>
      <p:ext uri="{BB962C8B-B14F-4D97-AF65-F5344CB8AC3E}">
        <p14:creationId xmlns:p14="http://schemas.microsoft.com/office/powerpoint/2010/main" val="308556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Inspirasjonen fra Europa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Johan G. Herder, tysk filosof og folkeminnegransker kom med ideen:</a:t>
            </a:r>
          </a:p>
          <a:p>
            <a:pPr marL="0" indent="0">
              <a:buNone/>
            </a:pPr>
            <a:r>
              <a:rPr lang="nb-NO" sz="2800" dirty="0"/>
              <a:t>     Hvert folk har sin egen «folkesjel».</a:t>
            </a:r>
          </a:p>
          <a:p>
            <a:pPr marL="0" indent="0">
              <a:buNone/>
            </a:pPr>
            <a:r>
              <a:rPr lang="nb-NO" sz="2800" dirty="0"/>
              <a:t>     «Folkesjelen» viser seg i folkediktning og språk.</a:t>
            </a:r>
          </a:p>
          <a:p>
            <a:r>
              <a:rPr lang="nb-NO" sz="2800" dirty="0"/>
              <a:t>Jacob og Wilhelm Grimm samlet derfor inn og skrev ned tyske folkeeventyr og sagn.</a:t>
            </a:r>
          </a:p>
          <a:p>
            <a:r>
              <a:rPr lang="nb-NO" sz="2800" dirty="0"/>
              <a:t>Dette inspirerte og påvirket Asbjørnsen og Moe i deres arbeid.</a:t>
            </a:r>
          </a:p>
          <a:p>
            <a:endParaRPr lang="nb-NO" sz="2800" dirty="0"/>
          </a:p>
          <a:p>
            <a:endParaRPr lang="nb-NO" sz="2800" dirty="0"/>
          </a:p>
          <a:p>
            <a:endParaRPr lang="nb-NO" sz="2800" dirty="0"/>
          </a:p>
          <a:p>
            <a:pPr marL="0" indent="0">
              <a:buNone/>
            </a:pPr>
            <a:r>
              <a:rPr lang="nb-NO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8832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Inspirasjonen fra </a:t>
            </a:r>
            <a:r>
              <a:rPr lang="nb-NO"/>
              <a:t>Europa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Montesquieu, fransk filosof, hevdet at det var sammenheng mellom naturen og klimaet i et land og folks måte å være på.</a:t>
            </a:r>
          </a:p>
          <a:p>
            <a:endParaRPr lang="nb-NO" dirty="0"/>
          </a:p>
          <a:p>
            <a:r>
              <a:rPr lang="nb-NO" dirty="0"/>
              <a:t>Dette påvirket norske diktere </a:t>
            </a:r>
            <a:r>
              <a:rPr lang="nb-NO"/>
              <a:t>og malere.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274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 identitet på 1700-tallet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Norske Selskab – klubb for norske studenter i København</a:t>
            </a:r>
          </a:p>
          <a:p>
            <a:r>
              <a:rPr lang="nb-NO" dirty="0"/>
              <a:t>Studentene diskuterte kultur og litteratur.</a:t>
            </a:r>
          </a:p>
          <a:p>
            <a:r>
              <a:rPr lang="nb-NO" dirty="0"/>
              <a:t>Noen skrev tekster, bl.a. dikt om Norge, fortellinger fra norrøn tid og nasjonale epos.</a:t>
            </a:r>
          </a:p>
          <a:p>
            <a:r>
              <a:rPr lang="nb-NO" dirty="0"/>
              <a:t>Kjente navn er Johan Herman Wessel og Johan Nordahl Brun. </a:t>
            </a:r>
          </a:p>
        </p:txBody>
      </p:sp>
    </p:spTree>
    <p:extLst>
      <p:ext uri="{BB962C8B-B14F-4D97-AF65-F5344CB8AC3E}">
        <p14:creationId xmlns:p14="http://schemas.microsoft.com/office/powerpoint/2010/main" val="142774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1814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Unionen Norge-Danmark oppheves.</a:t>
            </a:r>
          </a:p>
          <a:p>
            <a:r>
              <a:rPr lang="nb-NO" dirty="0"/>
              <a:t>Norge får egen grunnlov.</a:t>
            </a:r>
          </a:p>
          <a:p>
            <a:r>
              <a:rPr lang="nb-NO" dirty="0"/>
              <a:t>Norge får eget Storting.</a:t>
            </a:r>
          </a:p>
          <a:p>
            <a:r>
              <a:rPr lang="nb-NO" dirty="0"/>
              <a:t>Norge kommer i union med Sverige.</a:t>
            </a:r>
          </a:p>
        </p:txBody>
      </p:sp>
    </p:spTree>
    <p:extLst>
      <p:ext uri="{BB962C8B-B14F-4D97-AF65-F5344CB8AC3E}">
        <p14:creationId xmlns:p14="http://schemas.microsoft.com/office/powerpoint/2010/main" val="35317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Forestillinger om det norske etter 1814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Etter 1814 ble nordmenn opptatt av å bekrefte Norges identitet som selvstendig rike.</a:t>
            </a:r>
          </a:p>
          <a:p>
            <a:r>
              <a:rPr lang="nb-NO" dirty="0"/>
              <a:t>Historikere, forfattere, språkforskere og bildekunstnere ønsket å gjenoppdage Norges stolte fortid.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03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Forestillingen om Norge som egen nasjon styrkes - nasjonsbygging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Henrik Wergeland skrev dikt og sanger om Norge.</a:t>
            </a:r>
          </a:p>
          <a:p>
            <a:r>
              <a:rPr lang="nb-NO" dirty="0"/>
              <a:t>Peter Christen Asbjørnsen og Jørgen Moe samlet inn norske eventyr og sagn.</a:t>
            </a:r>
          </a:p>
          <a:p>
            <a:r>
              <a:rPr lang="nb-NO" dirty="0"/>
              <a:t>Olea Crøger og Magnus B. Landstad samlet inn norske folkeviser.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004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Nasjonsbygging forts.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Aasmund Olavsson Vinje og Ivar Aasen skrev dikt om norsk natur.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Bjørnstjerne Bjørnson skrev «Ja, vi elsker», nasjonalsangen vår, andre dikt om Norge og bondefortellinger fra norsk miljø.</a:t>
            </a:r>
          </a:p>
        </p:txBody>
      </p:sp>
    </p:spTree>
    <p:extLst>
      <p:ext uri="{BB962C8B-B14F-4D97-AF65-F5344CB8AC3E}">
        <p14:creationId xmlns:p14="http://schemas.microsoft.com/office/powerpoint/2010/main" val="9806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Nasjonsbygging  forts.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Maurits Hansen skrev den nasjonalromantiske novellen «Luren».  </a:t>
            </a:r>
          </a:p>
          <a:p>
            <a:endParaRPr lang="nb-NO" dirty="0"/>
          </a:p>
          <a:p>
            <a:r>
              <a:rPr lang="nb-NO" dirty="0"/>
              <a:t>Henrik Ibsen skrev diktet «Terje Vigen» og det lyriske dramaet «Peer Gynt».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9986"/>
            <a:ext cx="4038600" cy="2686390"/>
          </a:xfrm>
        </p:spPr>
      </p:pic>
    </p:spTree>
    <p:extLst>
      <p:ext uri="{BB962C8B-B14F-4D97-AF65-F5344CB8AC3E}">
        <p14:creationId xmlns:p14="http://schemas.microsoft.com/office/powerpoint/2010/main" val="111120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Nasjonsbygging  forts.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Ivar Aasen skapte et nytt norsk skriftspråk bygget på norske dialekter.</a:t>
            </a:r>
          </a:p>
          <a:p>
            <a:endParaRPr lang="nb-NO" dirty="0"/>
          </a:p>
          <a:p>
            <a:r>
              <a:rPr lang="nb-NO" dirty="0"/>
              <a:t>Knud Knudsen fornorsket det danske skriftspråket.</a:t>
            </a:r>
          </a:p>
        </p:txBody>
      </p:sp>
    </p:spTree>
    <p:extLst>
      <p:ext uri="{BB962C8B-B14F-4D97-AF65-F5344CB8AC3E}">
        <p14:creationId xmlns:p14="http://schemas.microsoft.com/office/powerpoint/2010/main" val="340902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Nasjonsbygging i musikk og malerkunst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Adolph Tidemand, J. C. Dahl og Hans Gude malte bilder fra norsk bondemiljø.</a:t>
            </a:r>
          </a:p>
          <a:p>
            <a:endParaRPr lang="nb-NO" dirty="0"/>
          </a:p>
          <a:p>
            <a:r>
              <a:rPr lang="nb-NO" dirty="0"/>
              <a:t>Ole Bull og Edvard Grieg skrev musikk som var nært knyttet til norsk folkemusikk.</a:t>
            </a:r>
          </a:p>
        </p:txBody>
      </p:sp>
    </p:spTree>
    <p:extLst>
      <p:ext uri="{BB962C8B-B14F-4D97-AF65-F5344CB8AC3E}">
        <p14:creationId xmlns:p14="http://schemas.microsoft.com/office/powerpoint/2010/main" val="4113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19</TotalTime>
  <Words>384</Words>
  <Application>Microsoft Office PowerPoint</Application>
  <PresentationFormat>Skjermfremvisning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signatur_mal</vt:lpstr>
      <vt:lpstr>Forestillingen om det norske  Fra slutten av 1700-tallet til 1870-årene</vt:lpstr>
      <vt:lpstr>Nasjonal identitet på 1700-tallet</vt:lpstr>
      <vt:lpstr>1814</vt:lpstr>
      <vt:lpstr>Forestillinger om det norske etter 1814</vt:lpstr>
      <vt:lpstr>Forestillingen om Norge som egen nasjon styrkes - nasjonsbygging  </vt:lpstr>
      <vt:lpstr>Nasjonsbygging forts.</vt:lpstr>
      <vt:lpstr>Nasjonsbygging  forts.</vt:lpstr>
      <vt:lpstr>Nasjonsbygging  forts.</vt:lpstr>
      <vt:lpstr>Nasjonsbygging i musikk og malerkunst</vt:lpstr>
      <vt:lpstr>Inspirasjonen fra Europa</vt:lpstr>
      <vt:lpstr>Inspirasjonen fra Europa forts.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FØRESTILLINGA OM DET NORSKE Frå slutten av 1700-talet til 1870-åra</dc:title>
  <dc:creator>Ingvild Sommer</dc:creator>
  <cp:lastModifiedBy>Kristin Tunli</cp:lastModifiedBy>
  <cp:revision>5</cp:revision>
  <dcterms:created xsi:type="dcterms:W3CDTF">2013-08-12T18:37:32Z</dcterms:created>
  <dcterms:modified xsi:type="dcterms:W3CDTF">2021-02-15T15:45:29Z</dcterms:modified>
</cp:coreProperties>
</file>