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sldIdLst>
    <p:sldId id="258" r:id="rId2"/>
    <p:sldId id="259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68" r:id="rId12"/>
  </p:sldIdLst>
  <p:sldSz cx="9144000" cy="6858000" type="screen4x3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7" autoAdjust="0"/>
    <p:restoredTop sz="94629" autoAdjust="0"/>
  </p:normalViewPr>
  <p:slideViewPr>
    <p:cSldViewPr>
      <p:cViewPr varScale="1">
        <p:scale>
          <a:sx n="62" d="100"/>
          <a:sy n="62" d="100"/>
        </p:scale>
        <p:origin x="696" y="5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5094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8" d="100"/>
          <a:sy n="88" d="100"/>
        </p:scale>
        <p:origin x="-3870" y="-12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B0C622-B77D-44ED-9132-3697D0A6A44D}" type="datetimeFigureOut">
              <a:rPr lang="nb-NO" smtClean="0"/>
              <a:t>15.02.2021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1124744" y="683568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/>
              <a:t>Klikk for å redigere tekststiler i malen</a:t>
            </a:r>
          </a:p>
          <a:p>
            <a:pPr lvl="1"/>
            <a:r>
              <a:rPr lang="nb-NO"/>
              <a:t>Andre nivå</a:t>
            </a:r>
          </a:p>
          <a:p>
            <a:pPr lvl="2"/>
            <a:r>
              <a:rPr lang="nb-NO"/>
              <a:t>Tredje nivå</a:t>
            </a:r>
          </a:p>
          <a:p>
            <a:pPr lvl="3"/>
            <a:r>
              <a:rPr lang="nb-NO"/>
              <a:t>Fjerde nivå</a:t>
            </a:r>
          </a:p>
          <a:p>
            <a:pPr lvl="4"/>
            <a:r>
              <a:rPr lang="nb-NO"/>
              <a:t>Femte nivå</a:t>
            </a:r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2480F2B-7D95-43E6-B8CC-28F210C27E05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3496576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15.02.2021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15.02.2021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15.02.2021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15.02.2021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ndelings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15.02.2021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15.02.2021</a:t>
            </a:fld>
            <a:endParaRPr lang="nb-NO" dirty="0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15.02.2021</a:t>
            </a:fld>
            <a:endParaRPr lang="nb-NO" dirty="0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15.02.2021</a:t>
            </a:fld>
            <a:endParaRPr lang="nb-NO" dirty="0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15.02.2021</a:t>
            </a:fld>
            <a:endParaRPr lang="nb-NO" dirty="0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15.02.2021</a:t>
            </a:fld>
            <a:endParaRPr lang="nb-NO" dirty="0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nb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nb-NO" dirty="0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01E46D-8F74-4BD6-869F-B06B6B0A5382}" type="datetimeFigureOut">
              <a:rPr lang="nb-NO" smtClean="0"/>
              <a:pPr/>
              <a:t>15.02.2021</a:t>
            </a:fld>
            <a:endParaRPr lang="nb-NO" dirty="0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 dirty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dirty="0"/>
              <a:t>Klikk for å redigere tittelstil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dirty="0"/>
              <a:t>Klikk for å redigere tekststiler i malen</a:t>
            </a:r>
          </a:p>
          <a:p>
            <a:pPr lvl="1"/>
            <a:r>
              <a:rPr lang="nb-NO" dirty="0"/>
              <a:t>Andre nivå</a:t>
            </a:r>
          </a:p>
          <a:p>
            <a:pPr lvl="2"/>
            <a:r>
              <a:rPr lang="nb-NO" dirty="0"/>
              <a:t>Tredje nivå</a:t>
            </a:r>
          </a:p>
          <a:p>
            <a:pPr lvl="3"/>
            <a:r>
              <a:rPr lang="nb-NO" dirty="0"/>
              <a:t>Fjerde nivå</a:t>
            </a:r>
          </a:p>
          <a:p>
            <a:pPr lvl="4"/>
            <a:r>
              <a:rPr lang="nb-NO" dirty="0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01E46D-8F74-4BD6-869F-B06B6B0A5382}" type="datetimeFigureOut">
              <a:rPr lang="nb-NO" smtClean="0"/>
              <a:pPr/>
              <a:t>15.02.2021</a:t>
            </a:fld>
            <a:endParaRPr lang="nb-NO" dirty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 dirty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3A178BE-776A-4E5F-8744-A4C03660860F}" type="slidenum">
              <a:rPr lang="nb-NO" smtClean="0"/>
              <a:pPr/>
              <a:t>‹#›</a:t>
            </a:fld>
            <a:endParaRPr lang="nb-NO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b-NO" dirty="0"/>
              <a:t>Forestillingen om det norske </a:t>
            </a:r>
            <a:br>
              <a:rPr lang="nb-NO" dirty="0"/>
            </a:br>
            <a:r>
              <a:rPr lang="nb-NO" sz="2900" dirty="0"/>
              <a:t>Fra slutten av 1700-tallet til 1870-årene</a:t>
            </a:r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574511" y="1556792"/>
            <a:ext cx="5877809" cy="4408357"/>
          </a:xfrm>
        </p:spPr>
      </p:pic>
    </p:spTree>
    <p:extLst>
      <p:ext uri="{BB962C8B-B14F-4D97-AF65-F5344CB8AC3E}">
        <p14:creationId xmlns:p14="http://schemas.microsoft.com/office/powerpoint/2010/main" val="308556673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Inspirasjonen fra Europa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r>
              <a:rPr lang="nb-NO" sz="2800" dirty="0"/>
              <a:t>Johan G. Herder, tysk filosof og folkeminnegransker kom med ideen:</a:t>
            </a:r>
          </a:p>
          <a:p>
            <a:pPr marL="0" indent="0">
              <a:buNone/>
            </a:pPr>
            <a:r>
              <a:rPr lang="nb-NO" sz="2800" dirty="0"/>
              <a:t>     Hvert folk har sin egen «folkesjel».</a:t>
            </a:r>
          </a:p>
          <a:p>
            <a:pPr marL="0" indent="0">
              <a:buNone/>
            </a:pPr>
            <a:r>
              <a:rPr lang="nb-NO" sz="2800" dirty="0"/>
              <a:t>     «Folkesjelen» viser seg i folkediktning og språk.</a:t>
            </a:r>
          </a:p>
          <a:p>
            <a:r>
              <a:rPr lang="nb-NO" sz="2800" dirty="0"/>
              <a:t>Jacob og Wilhelm Grimm samlet derfor inn og skrev ned tyske folkeeventyr og sagn.</a:t>
            </a:r>
          </a:p>
          <a:p>
            <a:r>
              <a:rPr lang="nb-NO" sz="2800" dirty="0"/>
              <a:t>Dette inspirerte og påvirket Asbjørnsen og Moe i deres arbeid.</a:t>
            </a:r>
          </a:p>
          <a:p>
            <a:endParaRPr lang="nb-NO" sz="2800" dirty="0"/>
          </a:p>
          <a:p>
            <a:endParaRPr lang="nb-NO" sz="2800" dirty="0"/>
          </a:p>
          <a:p>
            <a:endParaRPr lang="nb-NO" sz="2800" dirty="0"/>
          </a:p>
          <a:p>
            <a:pPr marL="0" indent="0">
              <a:buNone/>
            </a:pPr>
            <a:r>
              <a:rPr lang="nb-NO" sz="2800" dirty="0"/>
              <a:t>    </a:t>
            </a:r>
          </a:p>
        </p:txBody>
      </p:sp>
    </p:spTree>
    <p:extLst>
      <p:ext uri="{BB962C8B-B14F-4D97-AF65-F5344CB8AC3E}">
        <p14:creationId xmlns:p14="http://schemas.microsoft.com/office/powerpoint/2010/main" val="178832745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Inspirasjonen fra </a:t>
            </a:r>
            <a:r>
              <a:rPr lang="nb-NO"/>
              <a:t>Europa forts.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Montesquieu, fransk filosof, hevdet at det var sammenheng mellom naturen og klimaet i et land og folks måte å være på.</a:t>
            </a:r>
          </a:p>
          <a:p>
            <a:endParaRPr lang="nb-NO" dirty="0"/>
          </a:p>
          <a:p>
            <a:r>
              <a:rPr lang="nb-NO" dirty="0"/>
              <a:t>Dette påvirket norske diktere </a:t>
            </a:r>
            <a:r>
              <a:rPr lang="nb-NO"/>
              <a:t>og malere.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13627490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Nasjonal identitet på 1700-tallet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nb-NO" dirty="0"/>
              <a:t>Norske Selskab – klubb for norske studenter i København</a:t>
            </a:r>
          </a:p>
          <a:p>
            <a:r>
              <a:rPr lang="nb-NO" dirty="0"/>
              <a:t>Studentene diskuterte kultur og litteratur.</a:t>
            </a:r>
          </a:p>
          <a:p>
            <a:r>
              <a:rPr lang="nb-NO" dirty="0"/>
              <a:t>Noen skrev tekster, bl.a. dikt om Norge, fortellinger fra norrøn tid og nasjonale epos.</a:t>
            </a:r>
          </a:p>
          <a:p>
            <a:r>
              <a:rPr lang="nb-NO" dirty="0"/>
              <a:t>Kjente navn er Johan Herman Wessel og Johan Nordahl Brun. </a:t>
            </a:r>
          </a:p>
        </p:txBody>
      </p:sp>
    </p:spTree>
    <p:extLst>
      <p:ext uri="{BB962C8B-B14F-4D97-AF65-F5344CB8AC3E}">
        <p14:creationId xmlns:p14="http://schemas.microsoft.com/office/powerpoint/2010/main" val="142774422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1814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Unionen Norge-Danmark oppheves.</a:t>
            </a:r>
          </a:p>
          <a:p>
            <a:r>
              <a:rPr lang="nb-NO" dirty="0"/>
              <a:t>Norge får egen grunnlov.</a:t>
            </a:r>
          </a:p>
          <a:p>
            <a:r>
              <a:rPr lang="nb-NO" dirty="0"/>
              <a:t>Norge får eget Storting.</a:t>
            </a:r>
          </a:p>
          <a:p>
            <a:r>
              <a:rPr lang="nb-NO" dirty="0"/>
              <a:t>Norge kommer i union med Sverige.</a:t>
            </a:r>
          </a:p>
        </p:txBody>
      </p:sp>
    </p:spTree>
    <p:extLst>
      <p:ext uri="{BB962C8B-B14F-4D97-AF65-F5344CB8AC3E}">
        <p14:creationId xmlns:p14="http://schemas.microsoft.com/office/powerpoint/2010/main" val="35317086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b-NO" dirty="0"/>
              <a:t>Forestillinger om det norske etter 1814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Etter 1814 ble nordmenn opptatt av å bekrefte Norges identitet som selvstendig rike.</a:t>
            </a:r>
          </a:p>
          <a:p>
            <a:r>
              <a:rPr lang="nb-NO" dirty="0"/>
              <a:t>Historikere, forfattere, språkforskere og bildekunstnere ønsket å gjenoppdage Norges stolte fortid.</a:t>
            </a:r>
          </a:p>
          <a:p>
            <a:pPr marL="0" indent="0">
              <a:buNone/>
            </a:pPr>
            <a:r>
              <a:rPr lang="nb-NO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670342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b-NO" dirty="0"/>
              <a:t>Forestillingen om Norge som egen nasjon styrkes - nasjonsbygging  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nb-NO" dirty="0"/>
          </a:p>
          <a:p>
            <a:r>
              <a:rPr lang="nb-NO" dirty="0"/>
              <a:t>Henrik Wergeland skrev dikt og sanger om Norge.</a:t>
            </a:r>
          </a:p>
          <a:p>
            <a:r>
              <a:rPr lang="nb-NO" dirty="0"/>
              <a:t>Peter Christen Asbjørnsen og Jørgen Moe samlet inn norske eventyr og sagn.</a:t>
            </a:r>
          </a:p>
          <a:p>
            <a:r>
              <a:rPr lang="nb-NO" dirty="0"/>
              <a:t>Olea Crøger og Magnus B. Landstad samlet inn norske folkeviser.</a:t>
            </a:r>
          </a:p>
          <a:p>
            <a:endParaRPr lang="nb-NO" dirty="0"/>
          </a:p>
          <a:p>
            <a:endParaRPr lang="nb-NO" dirty="0"/>
          </a:p>
          <a:p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42500452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Nasjonsbygging forts.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Aasmund Olavsson Vinje og Ivar Aasen skrev dikt om norsk natur.</a:t>
            </a:r>
          </a:p>
          <a:p>
            <a:pPr marL="0" indent="0">
              <a:buNone/>
            </a:pPr>
            <a:endParaRPr lang="nb-NO" dirty="0"/>
          </a:p>
          <a:p>
            <a:r>
              <a:rPr lang="nb-NO" dirty="0"/>
              <a:t>Bjørnstjerne Bjørnson skrev «Ja, vi elsker», nasjonalsangen vår, andre dikt om Norge og bondefortellinger fra norsk miljø.</a:t>
            </a:r>
          </a:p>
        </p:txBody>
      </p:sp>
    </p:spTree>
    <p:extLst>
      <p:ext uri="{BB962C8B-B14F-4D97-AF65-F5344CB8AC3E}">
        <p14:creationId xmlns:p14="http://schemas.microsoft.com/office/powerpoint/2010/main" val="98066134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Nasjonsbygging  forts.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r>
              <a:rPr lang="nb-NO" dirty="0"/>
              <a:t>Maurits Hansen skrev den nasjonalromantiske novellen «Luren».  </a:t>
            </a:r>
          </a:p>
          <a:p>
            <a:endParaRPr lang="nb-NO" dirty="0"/>
          </a:p>
          <a:p>
            <a:r>
              <a:rPr lang="nb-NO" dirty="0"/>
              <a:t>Henrik Ibsen skrev diktet «Terje Vigen» og det lyriske dramaet «Peer Gynt».</a:t>
            </a:r>
          </a:p>
          <a:p>
            <a:endParaRPr lang="nb-NO" dirty="0"/>
          </a:p>
        </p:txBody>
      </p:sp>
      <p:pic>
        <p:nvPicPr>
          <p:cNvPr id="5" name="Content Placeholder 4"/>
          <p:cNvPicPr>
            <a:picLocks noGrp="1" noChangeAspect="1"/>
          </p:cNvPicPr>
          <p:nvPr>
            <p:ph sz="half" idx="2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48200" y="2519986"/>
            <a:ext cx="4038600" cy="2686390"/>
          </a:xfrm>
        </p:spPr>
      </p:pic>
    </p:spTree>
    <p:extLst>
      <p:ext uri="{BB962C8B-B14F-4D97-AF65-F5344CB8AC3E}">
        <p14:creationId xmlns:p14="http://schemas.microsoft.com/office/powerpoint/2010/main" val="111120462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/>
              <a:t>Nasjonsbygging  forts.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Ivar Aasen skapte et nytt norsk skriftspråk bygget på norske dialekter.</a:t>
            </a:r>
          </a:p>
          <a:p>
            <a:endParaRPr lang="nb-NO" dirty="0"/>
          </a:p>
          <a:p>
            <a:r>
              <a:rPr lang="nb-NO" dirty="0"/>
              <a:t>Knud Knudsen fornorsket det danske skriftspråket.</a:t>
            </a:r>
          </a:p>
        </p:txBody>
      </p:sp>
    </p:spTree>
    <p:extLst>
      <p:ext uri="{BB962C8B-B14F-4D97-AF65-F5344CB8AC3E}">
        <p14:creationId xmlns:p14="http://schemas.microsoft.com/office/powerpoint/2010/main" val="34090291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b-NO" dirty="0"/>
              <a:t>Nasjonsbygging i musikk og malerkunst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/>
              <a:t>Adolph Tidemand, J. C. Dahl og Hans Gude malte bilder fra norsk bondemiljø.</a:t>
            </a:r>
          </a:p>
          <a:p>
            <a:endParaRPr lang="nb-NO" dirty="0"/>
          </a:p>
          <a:p>
            <a:r>
              <a:rPr lang="nb-NO" dirty="0"/>
              <a:t>Ole Bull og Edvard Grieg skrev musikk som var nært knyttet til norsk folkemusikk.</a:t>
            </a:r>
          </a:p>
        </p:txBody>
      </p:sp>
    </p:spTree>
    <p:extLst>
      <p:ext uri="{BB962C8B-B14F-4D97-AF65-F5344CB8AC3E}">
        <p14:creationId xmlns:p14="http://schemas.microsoft.com/office/powerpoint/2010/main" val="4113163102"/>
      </p:ext>
    </p:extLst>
  </p:cSld>
  <p:clrMapOvr>
    <a:masterClrMapping/>
  </p:clrMapOvr>
</p:sld>
</file>

<file path=ppt/theme/theme1.xml><?xml version="1.0" encoding="utf-8"?>
<a:theme xmlns:a="http://schemas.openxmlformats.org/drawingml/2006/main" name="signatur_mal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signatur_mal</Template>
  <TotalTime>19</TotalTime>
  <Words>384</Words>
  <Application>Microsoft Office PowerPoint</Application>
  <PresentationFormat>Skjermfremvisning (4:3)</PresentationFormat>
  <Paragraphs>51</Paragraphs>
  <Slides>11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2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11</vt:i4>
      </vt:variant>
    </vt:vector>
  </HeadingPairs>
  <TitlesOfParts>
    <vt:vector size="14" baseType="lpstr">
      <vt:lpstr>Arial</vt:lpstr>
      <vt:lpstr>Calibri</vt:lpstr>
      <vt:lpstr>signatur_mal</vt:lpstr>
      <vt:lpstr>Forestillingen om det norske  Fra slutten av 1700-tallet til 1870-årene</vt:lpstr>
      <vt:lpstr>Nasjonal identitet på 1700-tallet</vt:lpstr>
      <vt:lpstr>1814</vt:lpstr>
      <vt:lpstr>Forestillinger om det norske etter 1814</vt:lpstr>
      <vt:lpstr>Forestillingen om Norge som egen nasjon styrkes - nasjonsbygging  </vt:lpstr>
      <vt:lpstr>Nasjonsbygging forts.</vt:lpstr>
      <vt:lpstr>Nasjonsbygging  forts.</vt:lpstr>
      <vt:lpstr>Nasjonsbygging  forts.</vt:lpstr>
      <vt:lpstr>Nasjonsbygging i musikk og malerkunst</vt:lpstr>
      <vt:lpstr>Inspirasjonen fra Europa</vt:lpstr>
      <vt:lpstr>Inspirasjonen fra Europa forts.</vt:lpstr>
    </vt:vector>
  </TitlesOfParts>
  <Company>Fagbokforlaget VB AS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FØRESTILLINGA OM DET NORSKE Frå slutten av 1700-talet til 1870-åra</dc:title>
  <dc:creator>Ingvild Sommer</dc:creator>
  <cp:lastModifiedBy>Kristin Tunli</cp:lastModifiedBy>
  <cp:revision>5</cp:revision>
  <dcterms:created xsi:type="dcterms:W3CDTF">2013-08-12T18:37:32Z</dcterms:created>
  <dcterms:modified xsi:type="dcterms:W3CDTF">2021-02-15T15:45:29Z</dcterms:modified>
</cp:coreProperties>
</file>