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23" d="100"/>
          <a:sy n="123" d="100"/>
        </p:scale>
        <p:origin x="8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Digitale medier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48672" cy="4816004"/>
          </a:xfrm>
        </p:spPr>
      </p:pic>
    </p:spTree>
    <p:extLst>
      <p:ext uri="{BB962C8B-B14F-4D97-AF65-F5344CB8AC3E}">
        <p14:creationId xmlns:p14="http://schemas.microsoft.com/office/powerpoint/2010/main" val="344485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Digitale medier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Wikipedia: Former for elektronisk kommunikasjon gjort tilgjengelig gjennom datateknologi </a:t>
            </a:r>
          </a:p>
          <a:p>
            <a:pPr marL="342900" indent="-342900">
              <a:lnSpc>
                <a:spcPct val="150000"/>
              </a:lnSpc>
              <a:buSzPct val="45000"/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Mobiltelefon, cd, digital video, digital-tv, videospill, e-bok, Internett</a:t>
            </a:r>
          </a:p>
          <a:p>
            <a:pPr marL="342900" indent="-342900">
              <a:lnSpc>
                <a:spcPct val="150000"/>
              </a:lnSpc>
              <a:buSzPct val="45000"/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Sosiale medier – bringer mange mennesker i kontakt med hverandre</a:t>
            </a:r>
          </a:p>
          <a:p>
            <a:pPr marL="342900" indent="-342900">
              <a:lnSpc>
                <a:spcPct val="150000"/>
              </a:lnSpc>
              <a:buSzPct val="45000"/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elektroniske spor</a:t>
            </a:r>
            <a:endParaRPr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475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Begynte som skolekatalog i USA. Internt nettverk for universitetsstudenter i 2004.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bruksområder: Informasjon om deg selv, komme i kontakt med mange andre, få opplysninger om ulike begivenheter, følge gruppers aktiviteter.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 kan komme på avveie.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 og negative sider ved bruk av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Personvern. All informasjon som blir lagt ut, blir lagret.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Eksempel: 23 uker på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resulterte i 1223 sider med informasjon hos Facebook.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9110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Mobbing på nettet?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2016000"/>
            <a:ext cx="8228520" cy="3717256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www.ung.no: 70 % av barn og unge i Norge sier de er blitt mobbet på nettet.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Lav terskel for mobbing og grove beskyldninger?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Større skade enn mobbing ansikt til ansikt?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www.slettmeg.no</a:t>
            </a:r>
          </a:p>
        </p:txBody>
      </p:sp>
    </p:spTree>
    <p:extLst>
      <p:ext uri="{BB962C8B-B14F-4D97-AF65-F5344CB8AC3E}">
        <p14:creationId xmlns:p14="http://schemas.microsoft.com/office/powerpoint/2010/main" val="2363383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Youtube</a:t>
            </a:r>
            <a:endParaRPr lang="nb-NO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dirty="0"/>
              <a:t>Første videoklipp i 2005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2012: fire milliarder videoklipp per dag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Årsak til suksess: Enkelt og gratis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Privatpersoner, artister og firmaer.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Undervisning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Markedsføring</a:t>
            </a:r>
          </a:p>
          <a:p>
            <a:endParaRPr lang="nb-NO" dirty="0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212976"/>
            <a:ext cx="4038600" cy="2605257"/>
          </a:xfrm>
        </p:spPr>
      </p:pic>
    </p:spTree>
    <p:extLst>
      <p:ext uri="{BB962C8B-B14F-4D97-AF65-F5344CB8AC3E}">
        <p14:creationId xmlns:p14="http://schemas.microsoft.com/office/powerpoint/2010/main" val="12896208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673200" y="694080"/>
            <a:ext cx="8228520" cy="1141920"/>
          </a:xfrm>
          <a:prstGeom prst="rect">
            <a:avLst/>
          </a:prstGeom>
        </p:spPr>
      </p:sp>
      <p:sp>
        <p:nvSpPr>
          <p:cNvPr id="4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46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en offisiell dagbok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73200" y="1484784"/>
            <a:ext cx="783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weblogg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Ingen mellomlegg mellom blogger og leser. 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skriver for å si sin mening og få kommentarer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rosablogger – klær, sminke, skole, venner, reiser, matoppskrifter, slanking osv.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hobbyer – strikking, hagestell,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interiørarkitektur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for samfunnsdebatt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kommersiell blogg – selge egne produkter og tjenester</a:t>
            </a:r>
          </a:p>
        </p:txBody>
      </p:sp>
    </p:spTree>
    <p:extLst>
      <p:ext uri="{BB962C8B-B14F-4D97-AF65-F5344CB8AC3E}">
        <p14:creationId xmlns:p14="http://schemas.microsoft.com/office/powerpoint/2010/main" val="38653031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/>
              <a:t>Twitter</a:t>
            </a:r>
            <a:r>
              <a:rPr lang="nb-NO" sz="3200" dirty="0"/>
              <a:t> - mikroblogging</a:t>
            </a:r>
            <a:endParaRPr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1844824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Tweet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140 tegn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Åpent system – følge andres meldinger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Lett å dele korte kommentarer fra arrangementer, konserter, egne synspunkter på aktuelle tema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Meldingene kan få konsekvenser, f.eks. utestengelse fra OL.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52355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5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5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Nettavis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5" y="1628800"/>
            <a:ext cx="74888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Papir- og nettavis lever </a:t>
            </a:r>
            <a:r>
              <a:rPr lang="nb-NO" sz="2000"/>
              <a:t>side om </a:t>
            </a:r>
            <a:r>
              <a:rPr lang="nb-NO" sz="2000" dirty="0"/>
              <a:t>side, men papiravisenes opplag synker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Nettavis – nyhetene oppdateres fortløpende, kan inneholde flere nyheter enn papiravisen, kan finne fram til flere artikler om samme sak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Bilde, tittel, ingress skal friste til å søke mer informasjon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Flere virkemidler – direktesendt tv, levende bilder og lyd, video fra leserne, åpen for direkte kommunikasjon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Vil papiravisene overleve?</a:t>
            </a:r>
          </a:p>
        </p:txBody>
      </p:sp>
    </p:spTree>
    <p:extLst>
      <p:ext uri="{BB962C8B-B14F-4D97-AF65-F5344CB8AC3E}">
        <p14:creationId xmlns:p14="http://schemas.microsoft.com/office/powerpoint/2010/main" val="948325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48</TotalTime>
  <Words>366</Words>
  <Application>Microsoft Office PowerPoint</Application>
  <PresentationFormat>Skjermfremvisning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signatur_mal</vt:lpstr>
      <vt:lpstr>Digitale medier</vt:lpstr>
      <vt:lpstr>PowerPoint-presentasjon</vt:lpstr>
      <vt:lpstr>PowerPoint-presentasjon</vt:lpstr>
      <vt:lpstr>PowerPoint-presentasjon</vt:lpstr>
      <vt:lpstr>Youtube</vt:lpstr>
      <vt:lpstr>PowerPoint-presentasjon</vt:lpstr>
      <vt:lpstr>PowerPoint-presentasjon</vt:lpstr>
      <vt:lpstr>PowerPoint-presentasjon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Ingvild Sommer</dc:creator>
  <cp:lastModifiedBy>Kristin Tunli</cp:lastModifiedBy>
  <cp:revision>6</cp:revision>
  <dcterms:created xsi:type="dcterms:W3CDTF">2013-08-08T17:42:41Z</dcterms:created>
  <dcterms:modified xsi:type="dcterms:W3CDTF">2021-02-15T16:49:05Z</dcterms:modified>
</cp:coreProperties>
</file>