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94" d="100"/>
          <a:sy n="94" d="100"/>
        </p:scale>
        <p:origin x="-46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08.08.2013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08.08.2013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/>
          <a:lstStyle/>
          <a:p>
            <a:pPr eaLnBrk="1" hangingPunct="1"/>
            <a:r>
              <a:rPr lang="nb-NO" dirty="0" smtClean="0"/>
              <a:t>Om lyrikk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367756"/>
            <a:ext cx="4267200" cy="2990850"/>
          </a:xfrm>
        </p:spPr>
      </p:pic>
    </p:spTree>
    <p:extLst>
      <p:ext uri="{BB962C8B-B14F-4D97-AF65-F5344CB8AC3E}">
        <p14:creationId xmlns:p14="http://schemas.microsoft.com/office/powerpoint/2010/main" val="385547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Hva er lyrikk?</a:t>
            </a:r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nb-NO" dirty="0" smtClean="0"/>
              <a:t>Lyrikken utnytter klangen og rytmen i språket </a:t>
            </a:r>
            <a:r>
              <a:rPr lang="nb-NO" dirty="0" smtClean="0"/>
              <a:t>.</a:t>
            </a:r>
            <a:endParaRPr lang="nb-NO" dirty="0" smtClean="0"/>
          </a:p>
          <a:p>
            <a:pPr eaLnBrk="1" hangingPunct="1">
              <a:defRPr/>
            </a:pPr>
            <a:r>
              <a:rPr lang="nb-NO" dirty="0" smtClean="0"/>
              <a:t>Lyrikk er beslekta med musikk: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nb-NO" dirty="0"/>
              <a:t>o</a:t>
            </a:r>
            <a:r>
              <a:rPr lang="nb-NO" dirty="0" smtClean="0"/>
              <a:t>rdet lyrikk kommer fra «sang til lyrespill</a:t>
            </a:r>
            <a:r>
              <a:rPr lang="nb-NO" dirty="0" smtClean="0"/>
              <a:t>».</a:t>
            </a:r>
            <a:endParaRPr lang="nb-NO" dirty="0" smtClean="0"/>
          </a:p>
          <a:p>
            <a:pPr eaLnBrk="1" hangingPunct="1">
              <a:defRPr/>
            </a:pPr>
            <a:r>
              <a:rPr lang="nb-NO" dirty="0" smtClean="0"/>
              <a:t>Sangtekster er også </a:t>
            </a:r>
            <a:r>
              <a:rPr lang="nb-NO" dirty="0" smtClean="0"/>
              <a:t>lyrikk.</a:t>
            </a:r>
            <a:endParaRPr lang="nb-NO" dirty="0" smtClean="0"/>
          </a:p>
          <a:p>
            <a:pPr eaLnBrk="1" hangingPunct="1">
              <a:defRPr/>
            </a:pPr>
            <a:r>
              <a:rPr lang="nb-NO" dirty="0" smtClean="0"/>
              <a:t>Rapp er en ny lyrisk </a:t>
            </a:r>
            <a:r>
              <a:rPr lang="nb-NO" dirty="0" smtClean="0"/>
              <a:t>musikksjanger.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09313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Lyrikken </a:t>
            </a:r>
          </a:p>
        </p:txBody>
      </p:sp>
      <p:sp>
        <p:nvSpPr>
          <p:cNvPr id="4099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smtClean="0"/>
              <a:t>vil formidle sterke følelser</a:t>
            </a:r>
          </a:p>
          <a:p>
            <a:pPr eaLnBrk="1" hangingPunct="1"/>
            <a:r>
              <a:rPr lang="nb-NO" smtClean="0"/>
              <a:t>vil si mye med få ord</a:t>
            </a:r>
          </a:p>
          <a:p>
            <a:pPr eaLnBrk="1" hangingPunct="1"/>
            <a:r>
              <a:rPr lang="nb-NO" smtClean="0"/>
              <a:t>er den mest personlig av alle litterære sjangre</a:t>
            </a:r>
          </a:p>
        </p:txBody>
      </p:sp>
    </p:spTree>
    <p:extLst>
      <p:ext uri="{BB962C8B-B14F-4D97-AF65-F5344CB8AC3E}">
        <p14:creationId xmlns:p14="http://schemas.microsoft.com/office/powerpoint/2010/main" val="179871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To forskjellige typer rim</a:t>
            </a:r>
          </a:p>
        </p:txBody>
      </p:sp>
      <p:sp>
        <p:nvSpPr>
          <p:cNvPr id="512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nb-NO" b="1" dirty="0" smtClean="0"/>
              <a:t>1 Enderim:</a:t>
            </a:r>
          </a:p>
          <a:p>
            <a:pPr marL="0" indent="0" eaLnBrk="1" hangingPunct="1">
              <a:buFont typeface="Arial" charset="0"/>
              <a:buNone/>
            </a:pPr>
            <a:endParaRPr lang="nb-NO" b="1" dirty="0" smtClean="0"/>
          </a:p>
          <a:p>
            <a:pPr marL="0" indent="0" eaLnBrk="1" hangingPunct="1">
              <a:buFont typeface="Arial" charset="0"/>
              <a:buNone/>
            </a:pPr>
            <a:r>
              <a:rPr lang="nb-NO" dirty="0" smtClean="0"/>
              <a:t>«De brente våre gårder.</a:t>
            </a:r>
          </a:p>
          <a:p>
            <a:pPr marL="0" indent="0" eaLnBrk="1" hangingPunct="1">
              <a:buFont typeface="Arial" charset="0"/>
              <a:buNone/>
            </a:pPr>
            <a:r>
              <a:rPr lang="nb-NO" dirty="0" smtClean="0"/>
              <a:t>De drepte våre menn.</a:t>
            </a:r>
          </a:p>
          <a:p>
            <a:pPr marL="0" indent="0" eaLnBrk="1" hangingPunct="1">
              <a:buFont typeface="Arial" charset="0"/>
              <a:buNone/>
            </a:pPr>
            <a:r>
              <a:rPr lang="nb-NO" dirty="0" smtClean="0"/>
              <a:t>La våre hjerter hamre</a:t>
            </a:r>
          </a:p>
          <a:p>
            <a:pPr marL="0" indent="0" eaLnBrk="1" hangingPunct="1">
              <a:buFont typeface="Arial" charset="0"/>
              <a:buNone/>
            </a:pPr>
            <a:r>
              <a:rPr lang="nb-NO" dirty="0" smtClean="0"/>
              <a:t>det om og om igjen.»</a:t>
            </a:r>
          </a:p>
        </p:txBody>
      </p:sp>
    </p:spTree>
    <p:extLst>
      <p:ext uri="{BB962C8B-B14F-4D97-AF65-F5344CB8AC3E}">
        <p14:creationId xmlns:p14="http://schemas.microsoft.com/office/powerpoint/2010/main" val="152480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To forskjellige typer rim </a:t>
            </a:r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nb-NO" b="1" smtClean="0"/>
              <a:t>2 Bokstavrim</a:t>
            </a:r>
          </a:p>
          <a:p>
            <a:pPr marL="0" indent="0" eaLnBrk="1" hangingPunct="1">
              <a:buFont typeface="Arial" charset="0"/>
              <a:buNone/>
            </a:pPr>
            <a:r>
              <a:rPr lang="nb-NO" smtClean="0"/>
              <a:t>er samme konsonant og ulike vokaler i begynnelsen av ordene:</a:t>
            </a:r>
          </a:p>
          <a:p>
            <a:pPr marL="0" indent="0" eaLnBrk="1" hangingPunct="1">
              <a:buFont typeface="Arial" charset="0"/>
              <a:buNone/>
            </a:pPr>
            <a:r>
              <a:rPr lang="nb-NO" b="1" smtClean="0"/>
              <a:t>Do</a:t>
            </a:r>
            <a:r>
              <a:rPr lang="nb-NO" smtClean="0"/>
              <a:t>nald </a:t>
            </a:r>
            <a:r>
              <a:rPr lang="nb-NO" b="1" smtClean="0"/>
              <a:t>Du</a:t>
            </a:r>
            <a:r>
              <a:rPr lang="nb-NO" smtClean="0"/>
              <a:t>ck</a:t>
            </a:r>
          </a:p>
          <a:p>
            <a:pPr marL="0" indent="0" eaLnBrk="1" hangingPunct="1">
              <a:buFont typeface="Arial" charset="0"/>
              <a:buNone/>
            </a:pPr>
            <a:endParaRPr lang="nb-NO" smtClean="0"/>
          </a:p>
          <a:p>
            <a:pPr marL="0" indent="0" eaLnBrk="1" hangingPunct="1">
              <a:buFont typeface="Arial" charset="0"/>
              <a:buNone/>
            </a:pPr>
            <a:r>
              <a:rPr lang="nb-NO" smtClean="0"/>
              <a:t>«Noen ganger hører jeg </a:t>
            </a:r>
            <a:r>
              <a:rPr lang="nb-NO" b="1" smtClean="0"/>
              <a:t>bla</a:t>
            </a:r>
            <a:r>
              <a:rPr lang="nb-NO" smtClean="0"/>
              <a:t>dsusets</a:t>
            </a:r>
          </a:p>
          <a:p>
            <a:pPr marL="0" indent="0" eaLnBrk="1" hangingPunct="1">
              <a:buFont typeface="Arial" charset="0"/>
              <a:buNone/>
            </a:pPr>
            <a:r>
              <a:rPr lang="nb-NO" b="1" smtClean="0"/>
              <a:t>ba</a:t>
            </a:r>
            <a:r>
              <a:rPr lang="nb-NO" smtClean="0"/>
              <a:t>nnende </a:t>
            </a:r>
            <a:r>
              <a:rPr lang="nb-NO" b="1" smtClean="0"/>
              <a:t>be</a:t>
            </a:r>
            <a:r>
              <a:rPr lang="nb-NO" smtClean="0"/>
              <a:t>skjeder til menneskene»</a:t>
            </a:r>
          </a:p>
        </p:txBody>
      </p:sp>
    </p:spTree>
    <p:extLst>
      <p:ext uri="{BB962C8B-B14F-4D97-AF65-F5344CB8AC3E}">
        <p14:creationId xmlns:p14="http://schemas.microsoft.com/office/powerpoint/2010/main" val="61191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Språklige bilder</a:t>
            </a:r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b="1" smtClean="0"/>
              <a:t>Sammenlikning</a:t>
            </a:r>
            <a:r>
              <a:rPr lang="nb-NO" smtClean="0"/>
              <a:t>: Du er som en vind</a:t>
            </a:r>
          </a:p>
          <a:p>
            <a:pPr eaLnBrk="1" hangingPunct="1"/>
            <a:r>
              <a:rPr lang="nb-NO" b="1" smtClean="0"/>
              <a:t>Metafor</a:t>
            </a:r>
            <a:r>
              <a:rPr lang="nb-NO" smtClean="0"/>
              <a:t>: Du er vinden</a:t>
            </a:r>
          </a:p>
          <a:p>
            <a:pPr eaLnBrk="1" hangingPunct="1"/>
            <a:r>
              <a:rPr lang="nb-NO" b="1" smtClean="0"/>
              <a:t>Personifikasjon</a:t>
            </a:r>
            <a:r>
              <a:rPr lang="nb-NO" smtClean="0"/>
              <a:t>: Døden venter bak neste sving</a:t>
            </a:r>
          </a:p>
          <a:p>
            <a:pPr eaLnBrk="1" hangingPunct="1"/>
            <a:r>
              <a:rPr lang="nb-NO" b="1" smtClean="0"/>
              <a:t>Besjeling</a:t>
            </a:r>
            <a:r>
              <a:rPr lang="nb-NO" smtClean="0"/>
              <a:t>: Bussene lengter hjem</a:t>
            </a:r>
          </a:p>
          <a:p>
            <a:pPr eaLnBrk="1" hangingPunct="1"/>
            <a:r>
              <a:rPr lang="nb-NO" b="1" smtClean="0"/>
              <a:t>Symbol</a:t>
            </a:r>
            <a:r>
              <a:rPr lang="nb-NO" smtClean="0"/>
              <a:t>: Hjerte symboliserer kjærlighet</a:t>
            </a:r>
          </a:p>
        </p:txBody>
      </p:sp>
    </p:spTree>
    <p:extLst>
      <p:ext uri="{BB962C8B-B14F-4D97-AF65-F5344CB8AC3E}">
        <p14:creationId xmlns:p14="http://schemas.microsoft.com/office/powerpoint/2010/main" val="27721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Begreper</a:t>
            </a:r>
          </a:p>
        </p:txBody>
      </p:sp>
      <p:sp>
        <p:nvSpPr>
          <p:cNvPr id="819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smtClean="0"/>
              <a:t>En </a:t>
            </a:r>
            <a:r>
              <a:rPr lang="nb-NO" b="1" smtClean="0"/>
              <a:t>strofe</a:t>
            </a:r>
            <a:r>
              <a:rPr lang="nb-NO" smtClean="0"/>
              <a:t> er et avsnitt i et dikt</a:t>
            </a:r>
          </a:p>
          <a:p>
            <a:pPr eaLnBrk="1" hangingPunct="1"/>
            <a:r>
              <a:rPr lang="nb-NO" smtClean="0"/>
              <a:t>Et </a:t>
            </a:r>
            <a:r>
              <a:rPr lang="nb-NO" b="1" smtClean="0"/>
              <a:t>vers</a:t>
            </a:r>
            <a:r>
              <a:rPr lang="nb-NO" smtClean="0"/>
              <a:t> er en linje i et dikt</a:t>
            </a:r>
          </a:p>
          <a:p>
            <a:pPr eaLnBrk="1" hangingPunct="1"/>
            <a:endParaRPr lang="nb-NO" smtClean="0"/>
          </a:p>
          <a:p>
            <a:pPr eaLnBrk="1" hangingPunct="1"/>
            <a:r>
              <a:rPr lang="nb-NO" b="1" smtClean="0"/>
              <a:t>Frie vers</a:t>
            </a:r>
            <a:r>
              <a:rPr lang="nb-NO" smtClean="0"/>
              <a:t>: Uten fast rimsystem</a:t>
            </a:r>
          </a:p>
          <a:p>
            <a:pPr eaLnBrk="1" hangingPunct="1"/>
            <a:endParaRPr lang="nb-NO" smtClean="0"/>
          </a:p>
        </p:txBody>
      </p:sp>
    </p:spTree>
    <p:extLst>
      <p:ext uri="{BB962C8B-B14F-4D97-AF65-F5344CB8AC3E}">
        <p14:creationId xmlns:p14="http://schemas.microsoft.com/office/powerpoint/2010/main" val="350537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18</TotalTime>
  <Words>172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Signatur_mal</vt:lpstr>
      <vt:lpstr>Om lyrikk</vt:lpstr>
      <vt:lpstr>Hva er lyrikk?</vt:lpstr>
      <vt:lpstr>Lyrikken </vt:lpstr>
      <vt:lpstr>To forskjellige typer rim</vt:lpstr>
      <vt:lpstr>To forskjellige typer rim </vt:lpstr>
      <vt:lpstr>Språklige bilder</vt:lpstr>
      <vt:lpstr>Begreper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 lyrikk</dc:title>
  <dc:creator>Ingvild Sommer</dc:creator>
  <cp:lastModifiedBy>Ingvild Sommer</cp:lastModifiedBy>
  <cp:revision>2</cp:revision>
  <dcterms:created xsi:type="dcterms:W3CDTF">2013-08-08T09:15:44Z</dcterms:created>
  <dcterms:modified xsi:type="dcterms:W3CDTF">2013-08-08T17:07:41Z</dcterms:modified>
</cp:coreProperties>
</file>