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08.08.2013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 skrive noveller</a:t>
            </a:r>
            <a:endParaRPr lang="nb-N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115" y="2420888"/>
            <a:ext cx="4429125" cy="3486150"/>
          </a:xfrm>
        </p:spPr>
      </p:pic>
    </p:spTree>
    <p:extLst>
      <p:ext uri="{BB962C8B-B14F-4D97-AF65-F5344CB8AC3E}">
        <p14:creationId xmlns:p14="http://schemas.microsoft.com/office/powerpoint/2010/main" val="1609385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402832" cy="1162050"/>
          </a:xfrm>
        </p:spPr>
        <p:txBody>
          <a:bodyPr>
            <a:noAutofit/>
          </a:bodyPr>
          <a:lstStyle/>
          <a:p>
            <a:r>
              <a:rPr lang="nb-NO" sz="4000" dirty="0" smtClean="0"/>
              <a:t>Å skape en novelle</a:t>
            </a:r>
            <a:endParaRPr lang="nb-NO" sz="4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387" y="342619"/>
            <a:ext cx="2619077" cy="553465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906888" cy="4691063"/>
          </a:xfrm>
        </p:spPr>
        <p:txBody>
          <a:bodyPr>
            <a:no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nb-NO" sz="3200" dirty="0"/>
              <a:t>bestem deg for tema/budskap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b-NO" sz="3200" dirty="0"/>
              <a:t>velg hvilke personer du vil ha med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b-NO" sz="3200" dirty="0"/>
              <a:t>gi personene navn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b-NO" sz="3200" dirty="0"/>
              <a:t>bestem hvilket miljø handlingen skal </a:t>
            </a:r>
            <a:r>
              <a:rPr lang="nb-NO" sz="3200" dirty="0" smtClean="0"/>
              <a:t>foregå i 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138771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Handling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r>
              <a:rPr lang="nb-NO" dirty="0"/>
              <a:t>l</a:t>
            </a:r>
            <a:r>
              <a:rPr lang="nb-NO" dirty="0" smtClean="0"/>
              <a:t>egg en plan for hvordan handlingen skal foregå</a:t>
            </a:r>
          </a:p>
          <a:p>
            <a:r>
              <a:rPr lang="nb-NO" dirty="0"/>
              <a:t>l</a:t>
            </a:r>
            <a:r>
              <a:rPr lang="nb-NO" dirty="0" smtClean="0"/>
              <a:t>a personene si og gjøre ting (replikker, handlinger)</a:t>
            </a:r>
          </a:p>
          <a:p>
            <a:r>
              <a:rPr lang="nb-NO" dirty="0" smtClean="0"/>
              <a:t>bruk bilder, sammenligninger, farger og været for å gi teksten stemning og retning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59642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Spenning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</a:t>
            </a:r>
            <a:r>
              <a:rPr lang="nb-NO" dirty="0" smtClean="0"/>
              <a:t>i spenning til novellen ved enten å holde noe skjult, eller la noe være skummelt eller nifst</a:t>
            </a:r>
          </a:p>
          <a:p>
            <a:r>
              <a:rPr lang="nb-NO" dirty="0"/>
              <a:t>l</a:t>
            </a:r>
            <a:r>
              <a:rPr lang="nb-NO" dirty="0" smtClean="0"/>
              <a:t>a spenningen bygge seg opp til et høydepunkt og la gjerne noe uventet skje</a:t>
            </a:r>
          </a:p>
          <a:p>
            <a:r>
              <a:rPr lang="nb-NO" dirty="0"/>
              <a:t>l</a:t>
            </a:r>
            <a:r>
              <a:rPr lang="nb-NO" dirty="0" smtClean="0"/>
              <a:t>a gjerne novella få en overraskende eller åpen slutt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77239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Vurdering og revidering av eget førsteutkast av novelle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032447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sz="3100" dirty="0"/>
              <a:t>Les rolig </a:t>
            </a:r>
            <a:r>
              <a:rPr lang="nb-NO" sz="3100" dirty="0" smtClean="0"/>
              <a:t>gjennom teksten.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3100" dirty="0" smtClean="0"/>
              <a:t>Les innledningen en gang til og vurder om den gir lyst til å lese videre. Hvis ikke kan du endre litt.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3100" dirty="0" smtClean="0"/>
              <a:t>Les midtdelen. Legg merke til det du synes er godt i teksten. Rett opp det som virker uklart. Vurder om du vil ha med flere replikker, bilder, sammenligninger, farger, beskrivelse av været osv.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3100" dirty="0" smtClean="0"/>
              <a:t>Se på avslutningen og vurder om den er overraskende og om den får leseren til å tenke videre. Hvis du mener den kan bli bedre, kan du skrive om litt.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3100" dirty="0" smtClean="0"/>
              <a:t>Vurder om tittelen er relevant i forhold til innholdet. Kan du eventuelt finne en annen tittel?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79323851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12</TotalTime>
  <Words>233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Signatur_mal</vt:lpstr>
      <vt:lpstr>Å skrive noveller</vt:lpstr>
      <vt:lpstr>Å skape en novelle</vt:lpstr>
      <vt:lpstr>Handling</vt:lpstr>
      <vt:lpstr>Spenning</vt:lpstr>
      <vt:lpstr>Vurdering og revidering av eget førsteutkast av novelle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 skrive noveller</dc:title>
  <dc:creator>Ingvild Sommer</dc:creator>
  <cp:lastModifiedBy>Ingvild Sommer</cp:lastModifiedBy>
  <cp:revision>2</cp:revision>
  <dcterms:created xsi:type="dcterms:W3CDTF">2013-08-08T09:19:20Z</dcterms:created>
  <dcterms:modified xsi:type="dcterms:W3CDTF">2013-08-08T17:01:07Z</dcterms:modified>
</cp:coreProperties>
</file>